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2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uzanne Schrandt" initials="" lastIdx="3" clrIdx="0"/>
  <p:cmAuthor id="1" name="Mehak Chhugan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4A035-9DA6-4210-BE91-45EBFD4579DC}" v="8" dt="2024-01-23T02:53:2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79" autoAdjust="0"/>
  </p:normalViewPr>
  <p:slideViewPr>
    <p:cSldViewPr snapToGrid="0">
      <p:cViewPr varScale="1">
        <p:scale>
          <a:sx n="90" d="100"/>
          <a:sy n="90" d="100"/>
        </p:scale>
        <p:origin x="13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 Schrandt" userId="bfe60d9998e30232" providerId="LiveId" clId="{8574A035-9DA6-4210-BE91-45EBFD4579DC}"/>
    <pc:docChg chg="undo custSel delSld modSld">
      <pc:chgData name="Suz Schrandt" userId="bfe60d9998e30232" providerId="LiveId" clId="{8574A035-9DA6-4210-BE91-45EBFD4579DC}" dt="2024-01-27T05:41:34.139" v="162" actId="20577"/>
      <pc:docMkLst>
        <pc:docMk/>
      </pc:docMkLst>
      <pc:sldChg chg="del">
        <pc:chgData name="Suz Schrandt" userId="bfe60d9998e30232" providerId="LiveId" clId="{8574A035-9DA6-4210-BE91-45EBFD4579DC}" dt="2024-01-23T02:55:11.330" v="151" actId="47"/>
        <pc:sldMkLst>
          <pc:docMk/>
          <pc:sldMk cId="0" sldId="259"/>
        </pc:sldMkLst>
      </pc:sldChg>
      <pc:sldChg chg="addSp delSp modSp mod">
        <pc:chgData name="Suz Schrandt" userId="bfe60d9998e30232" providerId="LiveId" clId="{8574A035-9DA6-4210-BE91-45EBFD4579DC}" dt="2024-01-27T05:41:34.139" v="162" actId="20577"/>
        <pc:sldMkLst>
          <pc:docMk/>
          <pc:sldMk cId="1382993899" sldId="264"/>
        </pc:sldMkLst>
        <pc:spChg chg="add del">
          <ac:chgData name="Suz Schrandt" userId="bfe60d9998e30232" providerId="LiveId" clId="{8574A035-9DA6-4210-BE91-45EBFD4579DC}" dt="2024-01-23T02:49:57.117" v="73" actId="22"/>
          <ac:spMkLst>
            <pc:docMk/>
            <pc:sldMk cId="1382993899" sldId="264"/>
            <ac:spMk id="3" creationId="{0BF46EB6-2EA7-C549-9D72-696C422BC26D}"/>
          </ac:spMkLst>
        </pc:spChg>
        <pc:spChg chg="add del mod">
          <ac:chgData name="Suz Schrandt" userId="bfe60d9998e30232" providerId="LiveId" clId="{8574A035-9DA6-4210-BE91-45EBFD4579DC}" dt="2024-01-23T02:50:20.563" v="76" actId="478"/>
          <ac:spMkLst>
            <pc:docMk/>
            <pc:sldMk cId="1382993899" sldId="264"/>
            <ac:spMk id="5" creationId="{BB324CAC-98C2-DAAD-D9F8-516E79E20B90}"/>
          </ac:spMkLst>
        </pc:spChg>
        <pc:spChg chg="add del">
          <ac:chgData name="Suz Schrandt" userId="bfe60d9998e30232" providerId="LiveId" clId="{8574A035-9DA6-4210-BE91-45EBFD4579DC}" dt="2024-01-23T02:50:49.786" v="81" actId="22"/>
          <ac:spMkLst>
            <pc:docMk/>
            <pc:sldMk cId="1382993899" sldId="264"/>
            <ac:spMk id="8" creationId="{DA703BFA-F9C4-206C-0319-91760DBDFEC2}"/>
          </ac:spMkLst>
        </pc:spChg>
        <pc:spChg chg="add mod">
          <ac:chgData name="Suz Schrandt" userId="bfe60d9998e30232" providerId="LiveId" clId="{8574A035-9DA6-4210-BE91-45EBFD4579DC}" dt="2024-01-23T02:52:08.420" v="103" actId="20577"/>
          <ac:spMkLst>
            <pc:docMk/>
            <pc:sldMk cId="1382993899" sldId="264"/>
            <ac:spMk id="11" creationId="{E4AD254C-615F-8656-83DA-34E25FAE33EC}"/>
          </ac:spMkLst>
        </pc:spChg>
        <pc:spChg chg="add mod">
          <ac:chgData name="Suz Schrandt" userId="bfe60d9998e30232" providerId="LiveId" clId="{8574A035-9DA6-4210-BE91-45EBFD4579DC}" dt="2024-01-23T02:52:19.351" v="104" actId="1076"/>
          <ac:spMkLst>
            <pc:docMk/>
            <pc:sldMk cId="1382993899" sldId="264"/>
            <ac:spMk id="12" creationId="{516B3EAD-443C-9449-0861-82DEC6B5EC3A}"/>
          </ac:spMkLst>
        </pc:spChg>
        <pc:spChg chg="add mod">
          <ac:chgData name="Suz Schrandt" userId="bfe60d9998e30232" providerId="LiveId" clId="{8574A035-9DA6-4210-BE91-45EBFD4579DC}" dt="2024-01-23T02:52:52.963" v="126" actId="1076"/>
          <ac:spMkLst>
            <pc:docMk/>
            <pc:sldMk cId="1382993899" sldId="264"/>
            <ac:spMk id="13" creationId="{EB7CD79E-A6CC-E017-73C3-F2AE71E5CE01}"/>
          </ac:spMkLst>
        </pc:spChg>
        <pc:spChg chg="add del mod">
          <ac:chgData name="Suz Schrandt" userId="bfe60d9998e30232" providerId="LiveId" clId="{8574A035-9DA6-4210-BE91-45EBFD4579DC}" dt="2024-01-23T02:53:17.676" v="145" actId="20577"/>
          <ac:spMkLst>
            <pc:docMk/>
            <pc:sldMk cId="1382993899" sldId="264"/>
            <ac:spMk id="14" creationId="{C2F9C223-F7B9-B4C4-3789-84F4BB5EC918}"/>
          </ac:spMkLst>
        </pc:spChg>
        <pc:spChg chg="mod">
          <ac:chgData name="Suz Schrandt" userId="bfe60d9998e30232" providerId="LiveId" clId="{8574A035-9DA6-4210-BE91-45EBFD4579DC}" dt="2024-01-27T05:41:34.139" v="162" actId="20577"/>
          <ac:spMkLst>
            <pc:docMk/>
            <pc:sldMk cId="1382993899" sldId="264"/>
            <ac:spMk id="235" creationId="{00000000-0000-0000-0000-000000000000}"/>
          </ac:spMkLst>
        </pc:spChg>
        <pc:graphicFrameChg chg="add del mod modGraphic">
          <ac:chgData name="Suz Schrandt" userId="bfe60d9998e30232" providerId="LiveId" clId="{8574A035-9DA6-4210-BE91-45EBFD4579DC}" dt="2024-01-23T02:50:32.698" v="79" actId="1076"/>
          <ac:graphicFrameMkLst>
            <pc:docMk/>
            <pc:sldMk cId="1382993899" sldId="264"/>
            <ac:graphicFrameMk id="4" creationId="{62DF6568-CFF5-762C-169B-5A4686956FBC}"/>
          </ac:graphicFrameMkLst>
        </pc:graphicFrameChg>
        <pc:graphicFrameChg chg="del">
          <ac:chgData name="Suz Schrandt" userId="bfe60d9998e30232" providerId="LiveId" clId="{8574A035-9DA6-4210-BE91-45EBFD4579DC}" dt="2024-01-23T02:49:26.323" v="71" actId="478"/>
          <ac:graphicFrameMkLst>
            <pc:docMk/>
            <pc:sldMk cId="1382993899" sldId="264"/>
            <ac:graphicFrameMk id="6" creationId="{C03D4F8D-9115-C4E8-1840-B8D1C384D4BE}"/>
          </ac:graphicFrameMkLst>
        </pc:graphicFrameChg>
        <pc:cxnChg chg="add mod">
          <ac:chgData name="Suz Schrandt" userId="bfe60d9998e30232" providerId="LiveId" clId="{8574A035-9DA6-4210-BE91-45EBFD4579DC}" dt="2024-01-23T02:51:15.966" v="84" actId="13822"/>
          <ac:cxnSpMkLst>
            <pc:docMk/>
            <pc:sldMk cId="1382993899" sldId="264"/>
            <ac:cxnSpMk id="10" creationId="{EC7D03F6-B6C1-014C-1BCA-9655D97DA49B}"/>
          </ac:cxnSpMkLst>
        </pc:cxnChg>
        <pc:cxnChg chg="add mod">
          <ac:chgData name="Suz Schrandt" userId="bfe60d9998e30232" providerId="LiveId" clId="{8574A035-9DA6-4210-BE91-45EBFD4579DC}" dt="2024-01-23T02:53:46.410" v="150" actId="14100"/>
          <ac:cxnSpMkLst>
            <pc:docMk/>
            <pc:sldMk cId="1382993899" sldId="264"/>
            <ac:cxnSpMk id="15" creationId="{DCB0DC86-AAFC-50AB-95C4-AE40359258F5}"/>
          </ac:cxnSpMkLst>
        </pc:cxnChg>
      </pc:sldChg>
      <pc:sldChg chg="del">
        <pc:chgData name="Suz Schrandt" userId="bfe60d9998e30232" providerId="LiveId" clId="{8574A035-9DA6-4210-BE91-45EBFD4579DC}" dt="2024-01-23T02:49:02.873" v="0" actId="47"/>
        <pc:sldMkLst>
          <pc:docMk/>
          <pc:sldMk cId="2930710699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7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6350632"/>
            <a:ext cx="9144000" cy="570300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6181854"/>
            <a:ext cx="9144000" cy="168900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509969"/>
            <a:ext cx="6498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8B3F"/>
              </a:buClr>
              <a:buSzPts val="3000"/>
              <a:buFont typeface="Trebuchet MS"/>
              <a:buNone/>
              <a:defRPr sz="3000">
                <a:solidFill>
                  <a:srgbClr val="C08B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880" y="289611"/>
            <a:ext cx="1411886" cy="6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315" y="1233246"/>
            <a:ext cx="1268058" cy="31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">
  <p:cSld name="Referral &amp; Consultation">
    <p:bg>
      <p:bgPr>
        <a:solidFill>
          <a:srgbClr val="97327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">
  <p:cSld name="Diagnostic Testing">
    <p:bg>
      <p:bgPr>
        <a:solidFill>
          <a:srgbClr val="661F5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7114"/>
            <a:ext cx="7543798" cy="259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">
  <p:cSld name="Communication of the Diagnosis">
    <p:bg>
      <p:bgPr>
        <a:solidFill>
          <a:srgbClr val="3997A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8" cy="259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">
  <p:cSld name="Treatment">
    <p:bg>
      <p:bgPr>
        <a:solidFill>
          <a:srgbClr val="3FA5B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">
  <p:cSld name="Outcomes">
    <p:bg>
      <p:bgPr>
        <a:solidFill>
          <a:srgbClr val="50C3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168"/>
              </a:buClr>
              <a:buSzPts val="3000"/>
              <a:buFont typeface="Trebuchet MS"/>
              <a:buNone/>
              <a:defRPr sz="3000">
                <a:solidFill>
                  <a:srgbClr val="1741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rgbClr val="174168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>
                <a:solidFill>
                  <a:srgbClr val="174168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  <a:defRPr sz="1800">
                <a:solidFill>
                  <a:srgbClr val="174168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Separator">
  <p:cSld name="CUSTOM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2"/>
          </p:nvPr>
        </p:nvSpPr>
        <p:spPr>
          <a:xfrm>
            <a:off x="0" y="0"/>
            <a:ext cx="4260300" cy="61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"/>
          <p:cNvSpPr txBox="1"/>
          <p:nvPr/>
        </p:nvSpPr>
        <p:spPr>
          <a:xfrm>
            <a:off x="5026600" y="2199400"/>
            <a:ext cx="41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6175800"/>
            <a:ext cx="9144000" cy="6822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05300" y="6255300"/>
            <a:ext cx="63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This project was funded by the Gordon and Betty Moore Foundation as part of 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The Leapfrog Group’s Recognizing Excellence in Diagnosis Initiative.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946404" y="217984"/>
            <a:ext cx="72696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63"/>
              </a:buClr>
              <a:buSzPts val="4000"/>
              <a:buFont typeface="Trebuchet MS"/>
              <a:buNone/>
              <a:defRPr>
                <a:solidFill>
                  <a:srgbClr val="003A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946404" y="1209963"/>
            <a:ext cx="6830700" cy="4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003A63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3A6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 rot="-5400000">
            <a:off x="7831634" y="1044300"/>
            <a:ext cx="19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 rot="-5400000">
            <a:off x="6993433" y="4092300"/>
            <a:ext cx="358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2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891" y="6163302"/>
            <a:ext cx="4080163" cy="52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 1">
  <p:cSld name="Patient Experiences a Health Problem">
    <p:bg>
      <p:bgPr>
        <a:solidFill>
          <a:srgbClr val="17416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742950" y="2661297"/>
            <a:ext cx="77724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3914"/>
            <a:ext cx="9680448" cy="333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 3">
  <p:cSld name="Patient Engages with Health Care System_3">
    <p:bg>
      <p:bgPr>
        <a:solidFill>
          <a:srgbClr val="205D8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720" y="-211121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" type="title">
  <p:cSld name="TITLE">
    <p:bg>
      <p:bgPr>
        <a:solidFill>
          <a:srgbClr val="174168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507374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1197627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 2">
  <p:cSld name="Information Gathering_2">
    <p:bg>
      <p:bgPr>
        <a:solidFill>
          <a:srgbClr val="E7AE3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4112" y="-151862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 2">
  <p:cSld name="Information Integration &amp; Interpretation_2">
    <p:bg>
      <p:bgPr>
        <a:solidFill>
          <a:srgbClr val="D49E3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7" y="-42134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 2">
  <p:cSld name="Working Diagnosis_2">
    <p:bg>
      <p:bgPr>
        <a:solidFill>
          <a:srgbClr val="C08B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488" y="-40433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 2">
  <p:cSld name="Has Sufficient Information Been Collected?_2">
    <p:bg>
      <p:bgPr>
        <a:solidFill>
          <a:srgbClr val="17416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662" y="-55920"/>
            <a:ext cx="10103297" cy="3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 2">
  <p:cSld name="Clinical History &amp; Interview_2">
    <p:bg>
      <p:bgPr>
        <a:solidFill>
          <a:srgbClr val="74235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6" y="-35504"/>
            <a:ext cx="10058395" cy="346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 2">
  <p:cSld name="Physical Exam_2">
    <p:bg>
      <p:bgPr>
        <a:solidFill>
          <a:srgbClr val="892E7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85"/>
            <a:ext cx="10058630" cy="346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 2">
  <p:cSld name="Referral &amp; Consultation_2">
    <p:bg>
      <p:bgPr>
        <a:solidFill>
          <a:srgbClr val="97327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3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 2">
  <p:cSld name="Diagnostic Testing_2">
    <p:bg>
      <p:bgPr>
        <a:solidFill>
          <a:srgbClr val="661F5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2" y="-37203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 2">
  <p:cSld name="Communication of the Diagnosis_2">
    <p:bg>
      <p:bgPr>
        <a:solidFill>
          <a:srgbClr val="3997A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6" y="0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 2">
  <p:cSld name="Treatment_2">
    <p:bg>
      <p:bgPr>
        <a:solidFill>
          <a:srgbClr val="3FA5B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088" y="0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">
  <p:cSld name="Patient Engages with Health Care System">
    <p:bg>
      <p:bgPr>
        <a:solidFill>
          <a:srgbClr val="205D8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507367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800" y="1197620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 2">
  <p:cSld name="Outcomes_2">
    <p:bg>
      <p:bgPr>
        <a:solidFill>
          <a:srgbClr val="50C3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">
  <p:cSld name="Information Gathering">
    <p:bg>
      <p:bgPr>
        <a:solidFill>
          <a:srgbClr val="E7AE3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549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">
  <p:cSld name="Information Integration &amp; Interpretation">
    <p:bg>
      <p:bgPr>
        <a:solidFill>
          <a:srgbClr val="D49E3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">
  <p:cSld name="Working Diagnosis">
    <p:bg>
      <p:bgPr>
        <a:solidFill>
          <a:srgbClr val="C08B3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">
  <p:cSld name="Has Sufficient Information Been Collected?">
    <p:bg>
      <p:bgPr>
        <a:solidFill>
          <a:srgbClr val="17416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4470" y="3720013"/>
            <a:ext cx="7577473" cy="26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">
  <p:cSld name="Clinical History &amp; Interview">
    <p:bg>
      <p:bgPr>
        <a:solidFill>
          <a:srgbClr val="74235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0" y="3726802"/>
            <a:ext cx="7543796" cy="259837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">
  <p:cSld name="Physical Exam">
    <p:bg>
      <p:bgPr>
        <a:solidFill>
          <a:srgbClr val="892E7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29589"/>
            <a:ext cx="7543975" cy="2598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Evaluating Impact and Difficulty Matrix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F6568-CFF5-762C-169B-5A4686956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23543"/>
              </p:ext>
            </p:extLst>
          </p:nvPr>
        </p:nvGraphicFramePr>
        <p:xfrm>
          <a:off x="1086592" y="1520042"/>
          <a:ext cx="6970816" cy="4112294"/>
        </p:xfrm>
        <a:graphic>
          <a:graphicData uri="http://schemas.openxmlformats.org/drawingml/2006/table">
            <a:tbl>
              <a:tblPr/>
              <a:tblGrid>
                <a:gridCol w="3485408">
                  <a:extLst>
                    <a:ext uri="{9D8B030D-6E8A-4147-A177-3AD203B41FA5}">
                      <a16:colId xmlns:a16="http://schemas.microsoft.com/office/drawing/2014/main" val="1130944346"/>
                    </a:ext>
                  </a:extLst>
                </a:gridCol>
                <a:gridCol w="3485408">
                  <a:extLst>
                    <a:ext uri="{9D8B030D-6E8A-4147-A177-3AD203B41FA5}">
                      <a16:colId xmlns:a16="http://schemas.microsoft.com/office/drawing/2014/main" val="388220029"/>
                    </a:ext>
                  </a:extLst>
                </a:gridCol>
              </a:tblGrid>
              <a:tr h="2056147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09898"/>
                  </a:ext>
                </a:extLst>
              </a:tr>
              <a:tr h="2056147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143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B324CAC-98C2-DAAD-D9F8-516E79E2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56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D03F6-B6C1-014C-1BCA-9655D97DA49B}"/>
              </a:ext>
            </a:extLst>
          </p:cNvPr>
          <p:cNvCxnSpPr/>
          <p:nvPr/>
        </p:nvCxnSpPr>
        <p:spPr>
          <a:xfrm>
            <a:off x="1086592" y="5919850"/>
            <a:ext cx="7000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AD254C-615F-8656-83DA-34E25FAE33EC}"/>
              </a:ext>
            </a:extLst>
          </p:cNvPr>
          <p:cNvSpPr txBox="1"/>
          <p:nvPr/>
        </p:nvSpPr>
        <p:spPr>
          <a:xfrm>
            <a:off x="5660573" y="5640054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B3EAD-443C-9449-0861-82DEC6B5EC3A}"/>
              </a:ext>
            </a:extLst>
          </p:cNvPr>
          <p:cNvSpPr txBox="1"/>
          <p:nvPr/>
        </p:nvSpPr>
        <p:spPr>
          <a:xfrm>
            <a:off x="2159000" y="5640054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CD79E-A6CC-E017-73C3-F2AE71E5CE01}"/>
              </a:ext>
            </a:extLst>
          </p:cNvPr>
          <p:cNvSpPr txBox="1"/>
          <p:nvPr/>
        </p:nvSpPr>
        <p:spPr>
          <a:xfrm rot="16200000">
            <a:off x="404796" y="4333520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9C223-F7B9-B4C4-3789-84F4BB5EC918}"/>
              </a:ext>
            </a:extLst>
          </p:cNvPr>
          <p:cNvSpPr txBox="1"/>
          <p:nvPr/>
        </p:nvSpPr>
        <p:spPr>
          <a:xfrm rot="16200000">
            <a:off x="404796" y="2488947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impact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B0DC86-AAFC-50AB-95C4-AE40359258F5}"/>
              </a:ext>
            </a:extLst>
          </p:cNvPr>
          <p:cNvCxnSpPr>
            <a:cxnSpLocks/>
          </p:cNvCxnSpPr>
          <p:nvPr/>
        </p:nvCxnSpPr>
        <p:spPr>
          <a:xfrm flipV="1">
            <a:off x="789801" y="1520042"/>
            <a:ext cx="0" cy="40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99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FE9F8E814B9458E004ABC1F0CC3C9" ma:contentTypeVersion="21" ma:contentTypeDescription="Create a new document." ma:contentTypeScope="" ma:versionID="45d391323c2dec7834a5e60de615d738">
  <xsd:schema xmlns:xsd="http://www.w3.org/2001/XMLSchema" xmlns:xs="http://www.w3.org/2001/XMLSchema" xmlns:p="http://schemas.microsoft.com/office/2006/metadata/properties" xmlns:ns2="2647b5e8-e984-43ae-bdd2-00b2faccf1d1" xmlns:ns3="c3ea5a7f-0794-451b-8053-72eb42be1c2d" targetNamespace="http://schemas.microsoft.com/office/2006/metadata/properties" ma:root="true" ma:fieldsID="6ebc8c34971e862c04a410f877f54d9b" ns2:_="" ns3:_="">
    <xsd:import namespace="2647b5e8-e984-43ae-bdd2-00b2faccf1d1"/>
    <xsd:import namespace="c3ea5a7f-0794-451b-8053-72eb42be1c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Date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m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7b5e8-e984-43ae-bdd2-00b2faccf1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2799136a-fe62-4499-90af-c73bc3fef729}" ma:internalName="TaxCatchAll" ma:showField="CatchAllData" ma:web="2647b5e8-e984-43ae-bdd2-00b2faccf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a5a7f-0794-451b-8053-72eb42be1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3" nillable="true" ma:displayName="Date" ma:format="DateOnly" ma:internalName="Date">
      <xsd:simpleType>
        <xsd:restriction base="dms:DateTim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17e3171-58b2-4d53-84aa-4c22be8b0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mo" ma:index="27" nillable="true" ma:displayName="Memo" ma:format="Dropdown" ma:internalName="Mem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7b5e8-e984-43ae-bdd2-00b2faccf1d1" xsi:nil="true"/>
    <Memo xmlns="c3ea5a7f-0794-451b-8053-72eb42be1c2d" xsi:nil="true"/>
    <Date xmlns="c3ea5a7f-0794-451b-8053-72eb42be1c2d" xsi:nil="true"/>
    <lcf76f155ced4ddcb4097134ff3c332f xmlns="c3ea5a7f-0794-451b-8053-72eb42be1c2d">
      <Terms xmlns="http://schemas.microsoft.com/office/infopath/2007/PartnerControls"/>
    </lcf76f155ced4ddcb4097134ff3c332f>
    <_dlc_DocId xmlns="2647b5e8-e984-43ae-bdd2-00b2faccf1d1">YU52FPMFMMT7-1977900663-319841</_dlc_DocId>
    <_dlc_DocIdUrl xmlns="2647b5e8-e984-43ae-bdd2-00b2faccf1d1">
      <Url>https://leapfroggroup2.sharepoint.com/sites/TheLeapfrogGroup/_layouts/15/DocIdRedir.aspx?ID=YU52FPMFMMT7-1977900663-319841</Url>
      <Description>YU52FPMFMMT7-1977900663-319841</Description>
    </_dlc_DocIdUrl>
  </documentManagement>
</p:properties>
</file>

<file path=customXml/itemProps1.xml><?xml version="1.0" encoding="utf-8"?>
<ds:datastoreItem xmlns:ds="http://schemas.openxmlformats.org/officeDocument/2006/customXml" ds:itemID="{3333CD1D-29E4-4A59-BD1B-31BA4C89C482}"/>
</file>

<file path=customXml/itemProps2.xml><?xml version="1.0" encoding="utf-8"?>
<ds:datastoreItem xmlns:ds="http://schemas.openxmlformats.org/officeDocument/2006/customXml" ds:itemID="{3F02155C-46D8-48E4-9884-983C15230ABC}"/>
</file>

<file path=customXml/itemProps3.xml><?xml version="1.0" encoding="utf-8"?>
<ds:datastoreItem xmlns:ds="http://schemas.openxmlformats.org/officeDocument/2006/customXml" ds:itemID="{9F8896FF-1B40-4916-898A-71ABD84B49AE}"/>
</file>

<file path=customXml/itemProps4.xml><?xml version="1.0" encoding="utf-8"?>
<ds:datastoreItem xmlns:ds="http://schemas.openxmlformats.org/officeDocument/2006/customXml" ds:itemID="{C6E5AC40-7F1E-4344-ABC8-9814781F8AAE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 Schrandt</dc:creator>
  <cp:lastModifiedBy>Suz Schrandt</cp:lastModifiedBy>
  <cp:revision>3</cp:revision>
  <dcterms:modified xsi:type="dcterms:W3CDTF">2024-01-27T05:41:36Z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0x0101009FBFE9F8E814B9458E004ABC1F0CC3C9</vt:lpwstr>
  </property>
  <property fmtid="{D5CDD505-2E9C-101B-9397-08002B2CF9AE}" pid="3" name="_dlc_DocIdItemGuid">
    <vt:lpwstr>40a27e94-90e1-4823-aa3f-f49bfdc83ced</vt:lpwstr>
  </property>
</Properties>
</file>